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-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361DA6-AAB7-7890-B000-C122B0BC8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14DF1E-F1E8-680E-1B1F-564992CB0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F38854-52DA-58AC-A6F1-B7617F8D9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CF3603-FD4B-97ED-27E7-47FAF1266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0C90BA-697E-9017-0A3B-82DC19D5C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23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FC4FE8-2A88-57AE-8D44-9875C5E49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75CDCFB-ACD1-A8CD-5070-5DBEF906F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BC50DF-CC45-9A55-4DA4-1E9435018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FF824C-F04F-B980-F647-03585758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59D5D3-993D-6324-E78B-68FF2B2B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77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C48F191-ED6C-DDF9-8F53-E0AD52BDE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42B54EC-FDF1-0A42-3063-927BBBE0A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252BB2-9D00-39C0-15CB-A64487587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1F94C7-C6D2-EF70-596B-16BD871D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A3AC36-EC06-250E-6587-9DDDA3EA1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61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C8E2B-2BE0-C2B6-8564-E3DDEA794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BA230A-80AA-18FE-423A-3D0841C15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9F0B40-7043-C74B-E36A-943422CF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C88F8C-155D-CD71-0ED1-D9D8BF7F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A2EA3C-B335-5421-E18E-BB03BA45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56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AAF9B-805D-2220-BCAE-27E9D8FC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25ACC9-4100-F65F-0783-87EBB319F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54A3F9-6094-F097-3675-BD0C42479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19615C-0047-CD6A-1C45-2253CF1CC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F42501-F65C-C5E3-CAF4-719532385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38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12ED82-D014-A8DC-DED8-F9E859ED8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541905-665B-8355-6F16-C46370783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4BD7E57-6EAC-919C-7749-5E3D8B6C9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9F8E540-C0D7-2548-E96A-2E95C93C6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42056B-77E1-E9AA-EF38-9005F48F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9A07BB-F9C7-85C4-9D80-D2CC5CA98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533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5DA5E-0971-3605-DBC7-078598FF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5383229-13B1-587D-5602-9594F4F2A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698D45F-0BE7-594A-0EA8-75027F730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50BB908-00DD-D3C9-5BF1-F640DC254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9B9B4EE-0154-01C4-73E4-3DE769DC16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A11F1F7-E23F-AA14-ACDC-585B7DDB5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212DD3F-8E69-7311-6679-B84456E31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26E2A44-A5C4-6E14-CF5F-3D1A87A2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19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17CDC9-CEB3-D742-3B27-C60FC98E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9C37536-1B6B-A755-32FF-3CD88B8C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804994-AFDC-8C15-E3FF-5A7B8F20A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515383A-403B-F682-9AEA-4A1FF6B88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58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5E4D906-07DC-A65D-BA8E-A70FDA168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BABC9B0-F59C-EB17-1AFD-9310CA5D8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EDB47F9-3DCB-B923-89F1-44236C5A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01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6D801-1605-5FF0-FAFF-D632203D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1B21B7-21F6-3F67-1225-526F383B1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CBEE08-D90D-3EE4-3BE7-7CD2FD822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630569C-8B1B-0AC7-8A1E-736A6B88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F78CD5-FDB7-CF41-2F16-F77281D1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CFB374-9940-62F6-BDD9-561B48EB3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92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5FE64F-D54D-986E-3725-AA76D13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6A7D54A-CD78-D7BB-7492-EC5ADCF5C9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8E913E1-8F18-7008-541F-5FD759797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3AC0E1-1D4F-6D1C-0843-10BAC438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99ECC0-5AC9-CDCC-436F-A9E049A8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5E4EC81-A868-3A0F-1B15-E7A4B1AE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6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A1C3D5B-01A5-426F-3F2C-3A4494702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CEAFC11-55F9-6FAB-2A28-AD7B6DA9B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D42FF1-EB21-AAAF-E4E4-5340DCA246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B5B17-5F63-4EEA-A7C7-93F5B23DAD8D}" type="datetimeFigureOut">
              <a:rPr lang="pt-BR" smtClean="0"/>
              <a:t>01/11/2023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A2B1AE-2334-80FD-5324-C8DCA95C9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FFDBB4-28DB-8F7E-E200-4169767678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F80AF-C594-4259-93CF-A40C824C7D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1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727E5-29C9-61A0-2E6F-A999E59843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/>
            <a:r>
              <a:rPr lang="pt-BR" sz="6000" b="1" dirty="0"/>
              <a:t>TÍTULO DO TRABALHO EM FONTE 32 A 35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AD08163-6C71-6623-AD24-7DEF0204426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pt-BR" sz="2400" dirty="0"/>
              <a:t>AUTORES EM FONTE 22 A 24 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A7E2C2F7-C1D3-B1F2-3D6A-DBE0182277DC}"/>
              </a:ext>
            </a:extLst>
          </p:cNvPr>
          <p:cNvSpPr txBox="1">
            <a:spLocks/>
          </p:cNvSpPr>
          <p:nvPr/>
        </p:nvSpPr>
        <p:spPr>
          <a:xfrm>
            <a:off x="1399598" y="6044707"/>
            <a:ext cx="10515600" cy="523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400" dirty="0"/>
              <a:t>Teresina, 2024</a:t>
            </a:r>
          </a:p>
        </p:txBody>
      </p:sp>
    </p:spTree>
    <p:extLst>
      <p:ext uri="{BB962C8B-B14F-4D97-AF65-F5344CB8AC3E}">
        <p14:creationId xmlns:p14="http://schemas.microsoft.com/office/powerpoint/2010/main" val="265321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28DCC-8F13-E8CB-B88E-8F41FF409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674" y="211121"/>
            <a:ext cx="7950467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F43318-4B37-45A8-3CDF-A75F459FA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939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28DCC-8F13-E8CB-B88E-8F41FF409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674" y="211121"/>
            <a:ext cx="7950467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MATERIAIS E MÉTODOS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F43318-4B37-45A8-3CDF-A75F459FA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04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28DCC-8F13-E8CB-B88E-8F41FF409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674" y="211121"/>
            <a:ext cx="7950467" cy="132556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RESULTADOS E DISCUSSÕES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F43318-4B37-45A8-3CDF-A75F459FA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053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28DCC-8F13-E8CB-B88E-8F41FF409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674" y="211121"/>
            <a:ext cx="7950467" cy="1325563"/>
          </a:xfrm>
        </p:spPr>
        <p:txBody>
          <a:bodyPr/>
          <a:lstStyle/>
          <a:p>
            <a:pPr algn="ctr"/>
            <a:r>
              <a:rPr lang="pt-BR" sz="4400" b="1" dirty="0">
                <a:solidFill>
                  <a:schemeClr val="bg1"/>
                </a:solidFill>
              </a:rPr>
              <a:t>CONCLUSÕES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F43318-4B37-45A8-3CDF-A75F459FA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CCFA9B67-8177-0296-EB90-6836D153E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769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500" b="1" dirty="0"/>
              <a:t>TÍTULO DO TRABALHO EM FONTE 32 A 35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2B378F12-DD14-066B-9499-F6BB18A4445B}"/>
              </a:ext>
            </a:extLst>
          </p:cNvPr>
          <p:cNvSpPr txBox="1">
            <a:spLocks/>
          </p:cNvSpPr>
          <p:nvPr/>
        </p:nvSpPr>
        <p:spPr>
          <a:xfrm>
            <a:off x="838200" y="2870725"/>
            <a:ext cx="10133045" cy="2311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Nome Completo do(a) apresentador (a)</a:t>
            </a:r>
          </a:p>
          <a:p>
            <a:r>
              <a:rPr lang="pt-BR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Dados de contato profissionais</a:t>
            </a:r>
          </a:p>
          <a:p>
            <a:r>
              <a:rPr lang="pt-BR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E-mail</a:t>
            </a:r>
          </a:p>
          <a:p>
            <a:r>
              <a:rPr lang="pt-BR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Telefone</a:t>
            </a:r>
          </a:p>
          <a:p>
            <a:r>
              <a:rPr lang="pt-BR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Skype</a:t>
            </a:r>
          </a:p>
          <a:p>
            <a:r>
              <a:rPr lang="pt-BR" sz="2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etc</a:t>
            </a:r>
            <a:endParaRPr lang="pt-BR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629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51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TÍTULO DO TRABALHO EM FONTE 32 A 35</vt:lpstr>
      <vt:lpstr>INTRODUÇÃO</vt:lpstr>
      <vt:lpstr>MATERIAIS E MÉTODOS</vt:lpstr>
      <vt:lpstr>RESULTADOS E DISCUSSÕES</vt:lpstr>
      <vt:lpstr>CONCLUSÕES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EM FONTE 32 A 35</dc:title>
  <dc:creator>Joelcio Braga De Sousa</dc:creator>
  <cp:lastModifiedBy>Joelcio Braga De Sousa</cp:lastModifiedBy>
  <cp:revision>1</cp:revision>
  <dcterms:created xsi:type="dcterms:W3CDTF">2023-11-01T16:42:09Z</dcterms:created>
  <dcterms:modified xsi:type="dcterms:W3CDTF">2023-11-01T17:06:34Z</dcterms:modified>
</cp:coreProperties>
</file>